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5"/>
  </p:notesMasterIdLst>
  <p:handoutMasterIdLst>
    <p:handoutMasterId r:id="rId56"/>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59" r:id="rId19"/>
    <p:sldId id="2076137918" r:id="rId20"/>
    <p:sldId id="2076137920" r:id="rId21"/>
    <p:sldId id="279" r:id="rId22"/>
    <p:sldId id="2076137333" r:id="rId23"/>
    <p:sldId id="2126" r:id="rId24"/>
    <p:sldId id="2076137915" r:id="rId25"/>
    <p:sldId id="11934" r:id="rId26"/>
    <p:sldId id="2076138291" r:id="rId27"/>
    <p:sldId id="2076138292" r:id="rId28"/>
    <p:sldId id="2076138290" r:id="rId29"/>
    <p:sldId id="3206" r:id="rId30"/>
    <p:sldId id="683" r:id="rId31"/>
    <p:sldId id="3207" r:id="rId32"/>
    <p:sldId id="2098" r:id="rId33"/>
    <p:sldId id="2076137758" r:id="rId34"/>
    <p:sldId id="2076137922" r:id="rId35"/>
    <p:sldId id="2076137924" r:id="rId36"/>
    <p:sldId id="2076137925" r:id="rId37"/>
    <p:sldId id="2076137926" r:id="rId38"/>
    <p:sldId id="2076137928" r:id="rId39"/>
    <p:sldId id="2076137314" r:id="rId40"/>
    <p:sldId id="2076137329" r:id="rId41"/>
    <p:sldId id="10038" r:id="rId42"/>
    <p:sldId id="2076138286" r:id="rId43"/>
    <p:sldId id="2076138287" r:id="rId44"/>
    <p:sldId id="2076138288" r:id="rId45"/>
    <p:sldId id="8373" r:id="rId46"/>
    <p:sldId id="8416" r:id="rId47"/>
    <p:sldId id="2076137749" r:id="rId48"/>
    <p:sldId id="2076137754" r:id="rId49"/>
    <p:sldId id="2076137753" r:id="rId50"/>
    <p:sldId id="263" r:id="rId51"/>
    <p:sldId id="2076138293" r:id="rId52"/>
    <p:sldId id="2134804631" r:id="rId53"/>
    <p:sldId id="21348046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0" autoAdjust="0"/>
    <p:restoredTop sz="79280" autoAdjust="0"/>
  </p:normalViewPr>
  <p:slideViewPr>
    <p:cSldViewPr snapToGrid="0" showGuides="1">
      <p:cViewPr varScale="1">
        <p:scale>
          <a:sx n="176" d="100"/>
          <a:sy n="176" d="100"/>
        </p:scale>
        <p:origin x="2152" y="18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12/1/22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17</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18</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25</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26</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33</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34</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35</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36</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39</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42</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9.svg"/></Relationships>
</file>

<file path=ppt/slides/_rels/slide1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37.xml"/><Relationship Id="rId5" Type="http://schemas.openxmlformats.org/officeDocument/2006/relationships/image" Target="../media/image83.sv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7.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0.xml"/><Relationship Id="rId7" Type="http://schemas.openxmlformats.org/officeDocument/2006/relationships/image" Target="../media/image99.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6.png"/><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109.jpg"/><Relationship Id="rId10" Type="http://schemas.openxmlformats.org/officeDocument/2006/relationships/image" Target="../media/image81.svg"/><Relationship Id="rId4" Type="http://schemas.openxmlformats.org/officeDocument/2006/relationships/image" Target="../media/image108.svg"/><Relationship Id="rId9" Type="http://schemas.openxmlformats.org/officeDocument/2006/relationships/image" Target="../media/image80.png"/><Relationship Id="rId14" Type="http://schemas.openxmlformats.org/officeDocument/2006/relationships/image" Target="../media/image116.svg"/></Relationships>
</file>

<file path=ppt/slides/_rels/slide35.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117.png"/><Relationship Id="rId7" Type="http://schemas.openxmlformats.org/officeDocument/2006/relationships/image" Target="../media/image80.png"/><Relationship Id="rId12" Type="http://schemas.openxmlformats.org/officeDocument/2006/relationships/image" Target="../media/image1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20.png"/><Relationship Id="rId5" Type="http://schemas.openxmlformats.org/officeDocument/2006/relationships/image" Target="../media/image111.svg"/><Relationship Id="rId10" Type="http://schemas.openxmlformats.org/officeDocument/2006/relationships/image" Target="../media/image119.svg"/><Relationship Id="rId4" Type="http://schemas.openxmlformats.org/officeDocument/2006/relationships/image" Target="../media/image110.png"/><Relationship Id="rId9" Type="http://schemas.openxmlformats.org/officeDocument/2006/relationships/image" Target="../media/image1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openxmlformats.org/officeDocument/2006/relationships/image" Target="../media/image1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svg"/><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7.png"/><Relationship Id="rId3" Type="http://schemas.openxmlformats.org/officeDocument/2006/relationships/image" Target="../media/image139.svg"/><Relationship Id="rId7" Type="http://schemas.openxmlformats.org/officeDocument/2006/relationships/image" Target="../media/image143.png"/><Relationship Id="rId12" Type="http://schemas.openxmlformats.org/officeDocument/2006/relationships/image" Target="../media/image119.svg"/><Relationship Id="rId2" Type="http://schemas.openxmlformats.org/officeDocument/2006/relationships/image" Target="../media/image138.png"/><Relationship Id="rId1" Type="http://schemas.openxmlformats.org/officeDocument/2006/relationships/slideLayout" Target="../slideLayouts/slideLayout37.xml"/><Relationship Id="rId6" Type="http://schemas.openxmlformats.org/officeDocument/2006/relationships/image" Target="../media/image142.png"/><Relationship Id="rId11" Type="http://schemas.openxmlformats.org/officeDocument/2006/relationships/image" Target="../media/image118.png"/><Relationship Id="rId5" Type="http://schemas.openxmlformats.org/officeDocument/2006/relationships/image" Target="../media/image141.svg"/><Relationship Id="rId10" Type="http://schemas.openxmlformats.org/officeDocument/2006/relationships/image" Target="../media/image146.sv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48.svg"/></Relationships>
</file>

<file path=ppt/slides/_rels/slide47.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37.xml"/><Relationship Id="rId5" Type="http://schemas.openxmlformats.org/officeDocument/2006/relationships/image" Target="../media/image155.svg"/><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7.xml"/><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28+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50</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ACTIVATE1539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198574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ACTIVATE1709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1</a:t>
            </a:r>
            <a:r>
              <a:rPr lang="en-US" sz="1600" dirty="0">
                <a:effectLst/>
                <a:latin typeface="Calibri" panose="020F0502020204030204" pitchFamily="34" charset="0"/>
                <a:ea typeface="Times New Roman" panose="02020603050405020304" pitchFamily="18" charset="0"/>
              </a:rPr>
              <a:t>: Kick-off presentation</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2</a:t>
            </a:r>
            <a:r>
              <a:rPr lang="en-US" sz="1600" dirty="0">
                <a:effectLst/>
                <a:latin typeface="Calibri" panose="020F0502020204030204" pitchFamily="34" charset="0"/>
                <a:ea typeface="Times New Roman" panose="02020603050405020304" pitchFamily="18" charset="0"/>
              </a:rPr>
              <a:t>: Explore compute and storage options for data engineering workloads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3</a:t>
            </a:r>
            <a:r>
              <a:rPr lang="en-US" sz="1600" dirty="0">
                <a:effectLst/>
                <a:latin typeface="Calibri" panose="020F0502020204030204" pitchFamily="34" charset="0"/>
                <a:ea typeface="Times New Roman" panose="02020603050405020304" pitchFamily="18" charset="0"/>
              </a:rPr>
              <a:t>: Run interactive queries using Azure Synapse Analytics serverless SQL pools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(12:20pm – 1:20pm)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4</a:t>
            </a:r>
            <a:r>
              <a:rPr lang="en-US" sz="1600" dirty="0">
                <a:effectLst/>
                <a:latin typeface="Calibri" panose="020F0502020204030204" pitchFamily="34" charset="0"/>
                <a:ea typeface="Times New Roman" panose="02020603050405020304" pitchFamily="18" charset="0"/>
              </a:rPr>
              <a:t>: Data exploration and transformation in Azure Databricks</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5</a:t>
            </a:r>
            <a:r>
              <a:rPr lang="en-US" sz="1600" dirty="0">
                <a:effectLst/>
                <a:latin typeface="Calibri" panose="020F0502020204030204" pitchFamily="34" charset="0"/>
                <a:ea typeface="Times New Roman" panose="02020603050405020304" pitchFamily="18" charset="0"/>
              </a:rPr>
              <a:t>: 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6</a:t>
            </a:r>
            <a:r>
              <a:rPr lang="en-US" sz="1600" dirty="0">
                <a:effectLst/>
                <a:latin typeface="Calibri" panose="020F0502020204030204" pitchFamily="34" charset="0"/>
                <a:ea typeface="Times New Roman" panose="02020603050405020304" pitchFamily="18" charset="0"/>
              </a:rPr>
              <a:t>: Ingest and load data into the data warehouse</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7</a:t>
            </a:r>
            <a:r>
              <a:rPr lang="en-US" sz="1600" dirty="0">
                <a:effectLst/>
                <a:latin typeface="Calibri" panose="020F0502020204030204" pitchFamily="34" charset="0"/>
                <a:ea typeface="Times New Roman" panose="02020603050405020304" pitchFamily="18" charset="0"/>
              </a:rPr>
              <a:t>: Integrate data from Notebooks with Azure Data Factory or Azure Synapse Pipelines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8</a:t>
            </a:r>
            <a:r>
              <a:rPr lang="en-US" sz="1600" dirty="0">
                <a:effectLst/>
                <a:latin typeface="Calibri" panose="020F0502020204030204" pitchFamily="34" charset="0"/>
                <a:ea typeface="Times New Roman" panose="02020603050405020304" pitchFamily="18" charset="0"/>
              </a:rPr>
              <a:t>: Support Hybrid Transactional Analytical Processing (HTAP) with Azure Synapse Link</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(12:00pm – 1pm)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9</a:t>
            </a:r>
            <a:r>
              <a:rPr lang="en-US" sz="1600" dirty="0">
                <a:effectLst/>
                <a:latin typeface="Calibri" panose="020F0502020204030204" pitchFamily="34" charset="0"/>
                <a:ea typeface="Times New Roman" panose="02020603050405020304" pitchFamily="18" charset="0"/>
              </a:rPr>
              <a:t>: 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6289</TotalTime>
  <Words>5012</Words>
  <Application>Microsoft Macintosh PowerPoint</Application>
  <PresentationFormat>Widescreen</PresentationFormat>
  <Paragraphs>537</Paragraphs>
  <Slides>51</Slides>
  <Notes>34</Notes>
  <HiddenSlides>3</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51</vt:i4>
      </vt:variant>
    </vt:vector>
  </HeadingPairs>
  <TitlesOfParts>
    <vt:vector size="72"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33</cp:revision>
  <dcterms:created xsi:type="dcterms:W3CDTF">2021-04-14T17:02:56Z</dcterms:created>
  <dcterms:modified xsi:type="dcterms:W3CDTF">2022-12-01T23:12:00Z</dcterms:modified>
</cp:coreProperties>
</file>